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41C36-3816-3669-ED3F-D5A45022E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D6744-CFF2-D6A3-A1C9-BC67A02B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D3386-482A-2B0A-C04E-DF7F5243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5A913-AA55-D71A-5BAC-61511645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4EF4F-D661-C164-0F06-292A0E44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62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31BA-84E3-869C-820E-2A983E6F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4BE43-2087-8685-5A39-14CC30F59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62C8A-CB91-B019-95EB-78866268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06EA5-64A5-D99C-0FA5-4E1C90B0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BDD49-945A-A095-B7E2-293B165E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03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A08F6-22CF-56CF-2104-878E90CA54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E12F5-5C17-8EEE-9AFC-23B47A746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ABBFC-DDE6-E759-B679-D21E69495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040C-1537-9D98-1531-731C7587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D5267-8458-09A1-F2FC-43421340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7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7FDA-AE31-46C9-676E-AA9D6144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A814F-CF18-F4D6-56EC-1EFB048B7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CF398-41CE-BEEE-8457-D2C0B8500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0F064-DC42-A39B-7954-8CD7C87C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C286-9238-90AE-4086-B76F7E10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25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7E6CA-7F83-C352-131C-2C9C2285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F5E9B-AC5C-D242-3E26-D9F374F78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AE8B7-DD9F-E74E-288E-7FCF89D83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83F7A-914E-BA65-0533-217B4DF2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F4EF4-49E8-0A56-C6AF-489E140F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26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BCB8-B10E-BEA9-EA89-535C64B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B6BE7-C442-B147-FAF5-21C38BB02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05262-95AD-3465-B834-AD922629B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30E1C-4FB9-D46E-03C6-D594943D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8347E-ED51-D8C6-9F31-5FA80B1B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98056-2302-023C-082F-4999CD0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98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7D1B-79E5-9748-B0FC-C12DEBF3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42AB4-B9B7-8596-0735-067456673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074CA-540E-EAA1-EA02-9DCC321C6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2EB1E-3F69-533B-2A17-096A82139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FDF35-51BA-413D-98B2-19035F43E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D3BE3A-F57A-6161-1D69-3AA03ECAC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EB323-09D3-B5F8-B14D-2442A03E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757E8-EA08-A565-6742-F87AE6A0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78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F28F-2AC4-CA06-E014-C7AFA5F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5E39C-CBEB-38BD-036F-C6F228605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18117-BEAC-1F82-6040-93624B1B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A5249-9BCF-F6BB-27C5-64266B5F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92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04217-CD97-8841-5EA7-B1695FDDC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DD196-6AC4-81FF-DF98-6056BA71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A872-6115-EA2A-DAC7-76C09C93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88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8A76-B5D5-619E-50B5-0FFC9CC1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61ED-9DC5-41F8-192C-F6F21B7D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B88F3-3F1A-BD20-6EA5-52056895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6371A-94E8-B8C9-082A-A8842EFD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9F529-0E58-519F-0565-CCFADAC9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C8FFD-2FF5-91D5-D7C3-62A48DEC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36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FF6DD-3494-1884-E2B2-5768AFBF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BD7D4-642D-D830-6059-B391A5564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77DC0-6DEC-9305-1E01-277F650F3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93560-A019-3C8A-E32B-28D92F5D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2EA0E-73AA-A069-89D4-FB136873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14221-C4D5-8044-A1E7-C92E41ED5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7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714BA-800A-A95F-630F-82D71FA3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D4780-F8CE-1908-DE9A-E8079202F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1E03F-5469-49C6-CBE0-8156BC7B8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0EDD9-22E6-4D57-9E88-52C3CFEAF69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16723-184A-6618-5333-9910E4FE7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E57C6-A837-958C-B1E4-B995961D0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C7040-1FA3-4F73-97CD-8340996F3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93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600AE-29DD-A627-C070-6316CF10D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6" t="14963" r="22250" b="8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57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FAFA2-4E7C-506B-F088-C6EE04D6B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7" t="12148" r="22250" b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4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0BAD8-B508-B16E-A33E-54B6749A8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6" t="12000" r="22250" b="7556"/>
          <a:stretch/>
        </p:blipFill>
        <p:spPr>
          <a:xfrm>
            <a:off x="0" y="0"/>
            <a:ext cx="12192000" cy="69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54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D992E-5DAE-9DAD-2EEC-DDD8169D7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3" t="12296" r="21750" b="78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2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38137-7DA2-84CC-C2B7-E5F352CFA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3037" r="21833" b="66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1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DA79E-36F3-4E73-DB55-46E17C046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6" t="10962" r="22001" b="7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1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B8C89-AB79-6602-9D71-B8A057A3D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7" t="12296" r="22083" b="6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4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364FE-61AB-53A4-EE91-A661D7BE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7" t="12446" r="21500" b="68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01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6B6BB-9A84-3AD8-B31F-6B26BBCEB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0" t="11704" r="21833" b="7703"/>
          <a:stretch/>
        </p:blipFill>
        <p:spPr>
          <a:xfrm>
            <a:off x="0" y="35560"/>
            <a:ext cx="12192000" cy="6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4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E64E7-9911-F82D-6F35-811FC4603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7" t="11556" r="22250" b="90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19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55D4A-78F8-2876-F8E0-3E179AFA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4" t="12296" r="22000" b="71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5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36D6B-9F84-B13C-7508-B62EE7E3E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7" t="12445" r="21916" b="8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94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7E622-AB1A-48F4-B59C-81A023C4F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1853" r="22417" b="8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4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29E739-FBD9-1560-4EB6-1333F86A8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0" t="12000" r="21834" b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89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F2EBC-B78C-22D5-775F-B692E256A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3" t="11704" r="23083" b="7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7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4E32E-D9BE-CC11-5299-F12CF3D1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3" t="11704" r="22083" b="10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1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7E668-4810-BB0C-2522-537704080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6" t="11853" r="22333" b="7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1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B5DC6-F8ED-55F7-FFE7-88AA21589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4" t="11111" r="21917" b="82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6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D140C-C9E9-7B3E-0280-8B29892C7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3" t="11407" r="21667" b="8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6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3C07E-5779-BF07-5FE6-93BE0554A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11111" r="21833" b="75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0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45468-3272-AC8B-F576-95DCEE22E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7" t="11407" r="22167" b="8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4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D2915-412F-07FF-FC1D-DDA71E834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0" t="11704" r="22000" b="78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7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09191-9972-CBCF-532E-A896C9E08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6" t="11111" r="22001" b="8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39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2023-03-20T11:14:14Z</dcterms:created>
  <dcterms:modified xsi:type="dcterms:W3CDTF">2023-03-20T11:14:32Z</dcterms:modified>
</cp:coreProperties>
</file>